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0.50467289719626174</c:v>
                </c:pt>
                <c:pt idx="1">
                  <c:v>0.47663551401869159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0.1415094339622642</c:v>
                </c:pt>
                <c:pt idx="1">
                  <c:v>0</c:v>
                </c:pt>
                <c:pt idx="2">
                  <c:v>9.433962264150943E-3</c:v>
                </c:pt>
                <c:pt idx="3">
                  <c:v>0</c:v>
                </c:pt>
                <c:pt idx="4">
                  <c:v>2.8301886792452831E-2</c:v>
                </c:pt>
                <c:pt idx="5">
                  <c:v>0.820754716981132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6.0466982584273437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0.66183708519415596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0.55465241458126613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0.15463294631208147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1.6143459360249572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0.15463294631208147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0.47031263980368276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6.0466982584273437</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MIDLAND METROPOLITAN UNIVERSITY HOSPITAL (37)</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MIDLAND METROPOLITAN UNIVERSITY HOSPITAL (37)</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MIDLAND METROPOLITAN UNIVERSITY HOSPITAL (37)</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MIDLAND METROPOLITAN UNIVERSITY HOSPITAL (37)</c:v>
                </c:pt>
                <c:pt idx="2">
                  <c:v>CITY HOSPITAL (-)</c:v>
                </c:pt>
              </c:strCache>
            </c:strRef>
          </c:cat>
          <c:val>
            <c:numRef>
              <c:f>Sheet1!$G$2:$G$4</c:f>
              <c:numCache>
                <c:formatCode>0.0;;</c:formatCode>
                <c:ptCount val="3"/>
                <c:pt idx="0">
                  <c:v>6.8539553431144364</c:v>
                </c:pt>
                <c:pt idx="1">
                  <c:v>6.7583982806236564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MIDLAND METROPOLITAN UNIVERSITY HOSPITAL (37)</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MIDLAND METROPOLITAN UNIVERSITY HOSPITAL (37)</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MIDLAND METROPOLITAN UNIVERSITY HOSPITAL (37)</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3.1460446568855636</c:v>
                </c:pt>
                <c:pt idx="1">
                  <c:v>3.2416017193763436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MIDLAND METROPOLITAN UNIVERSITY HOSPITAL (71)</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MIDLAND METROPOLITAN UNIVERSITY HOSPITAL (71)</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MIDLAND METROPOLITAN UNIVERSITY HOSPITAL (71)</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MIDLAND METROPOLITAN UNIVERSITY HOSPITAL (71)</c:v>
                </c:pt>
                <c:pt idx="2">
                  <c:v>CITY HOSPITAL (-)</c:v>
                </c:pt>
              </c:strCache>
            </c:strRef>
          </c:cat>
          <c:val>
            <c:numRef>
              <c:f>Sheet1!$G$2:$G$4</c:f>
              <c:numCache>
                <c:formatCode>0.0;;</c:formatCode>
                <c:ptCount val="3"/>
                <c:pt idx="0">
                  <c:v>7.8706185044208059</c:v>
                </c:pt>
                <c:pt idx="1">
                  <c:v>8.0383876612873859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MIDLAND METROPOLITAN UNIVERSITY HOSPITAL (71)</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MIDLAND METROPOLITAN UNIVERSITY HOSPITAL (71)</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(74)</c:v>
                </c:pt>
                <c:pt idx="1">
                  <c:v>MIDLAND METROPOLITAN UNIVERSITY HOSPITAL (71)</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2.1293814955791941</c:v>
                </c:pt>
                <c:pt idx="1">
                  <c:v>1.9616123387126141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MIDLAND METROPOLITAN UNIVERSITY HOSPITAL (80)</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MIDLAND METROPOLITAN UNIVERSITY HOSPITAL (80)</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MIDLAND METROPOLITAN UNIVERSITY HOSPITAL (80)</c:v>
                </c:pt>
                <c:pt idx="2">
                  <c:v>CITY HOSPITAL (-)</c:v>
                </c:pt>
              </c:strCache>
            </c:strRef>
          </c:cat>
          <c:val>
            <c:numRef>
              <c:f>Sheet1!$F$2:$F$4</c:f>
              <c:numCache>
                <c:formatCode>0.0;;</c:formatCode>
                <c:ptCount val="3"/>
                <c:pt idx="0">
                  <c:v>8.3518790342017635</c:v>
                </c:pt>
                <c:pt idx="1">
                  <c:v>8.3854171801015607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MIDLAND METROPOLITAN UNIVERSITY HOSPITAL (80)</c:v>
                </c:pt>
                <c:pt idx="2">
                  <c:v>CITY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MIDLAND METROPOLITAN UNIVERSITY HOSPITAL (80)</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MIDLAND METROPOLITAN UNIVERSITY HOSPITAL (80)</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MIDLAND METROPOLITAN UNIVERSITY HOSPITAL (80)</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1.6481209657982365</c:v>
                </c:pt>
                <c:pt idx="1">
                  <c:v>1.6145828198984393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MIDLAND METROPOLITAN UNIVERSITY HOSPITAL (76)</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MIDLAND METROPOLITAN UNIVERSITY HOSPITAL (76)</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MIDLAND METROPOLITAN UNIVERSITY HOSPITAL (76)</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MIDLAND METROPOLITAN UNIVERSITY HOSPITAL (76)</c:v>
                </c:pt>
                <c:pt idx="2">
                  <c:v>CITY HOSPITAL (-)</c:v>
                </c:pt>
              </c:strCache>
            </c:strRef>
          </c:cat>
          <c:val>
            <c:numRef>
              <c:f>Sheet1!$G$2:$G$4</c:f>
              <c:numCache>
                <c:formatCode>0.0;;</c:formatCode>
                <c:ptCount val="3"/>
                <c:pt idx="0">
                  <c:v>6.8058086842490946</c:v>
                </c:pt>
                <c:pt idx="1">
                  <c:v>6.9647443834395242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MIDLAND METROPOLITAN UNIVERSITY HOSPITAL (76)</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MIDLAND METROPOLITAN UNIVERSITY HOSPITAL (76)</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MIDLAND METROPOLITAN UNIVERSITY HOSPITAL (76)</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3.1941913157509054</c:v>
                </c:pt>
                <c:pt idx="1">
                  <c:v>3.0352556165604758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MIDLAND METROPOLITAN UNIVERSITY HOSPITAL (94)</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MIDLAND METROPOLITAN UNIVERSITY HOSPITAL (94)</c:v>
                </c:pt>
                <c:pt idx="2">
                  <c:v>CITY HOSPITAL (-)</c:v>
                </c:pt>
              </c:strCache>
            </c:strRef>
          </c:cat>
          <c:val>
            <c:numRef>
              <c:f>Sheet1!$E$2:$E$4</c:f>
              <c:numCache>
                <c:formatCode>0.0;;</c:formatCode>
                <c:ptCount val="3"/>
                <c:pt idx="0">
                  <c:v>8.5065975513983787</c:v>
                </c:pt>
                <c:pt idx="1">
                  <c:v>8.4608675510363085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MIDLAND METROPOLITAN UNIVERSITY HOSPITAL (94)</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MIDLAND METROPOLITAN UNIVERSITY HOSPITAL (94)</c:v>
                </c:pt>
                <c:pt idx="2">
                  <c:v>CITY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MIDLAND METROPOLITAN UNIVERSITY HOSPITAL (94)</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MIDLAND METROPOLITAN UNIVERSITY HOSPITAL (94)</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MIDLAND METROPOLITAN UNIVERSITY HOSPITAL (94)</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1.4934024486016213</c:v>
                </c:pt>
                <c:pt idx="1">
                  <c:v>1.5391324489636915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(100)</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(100)</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(100)</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(100)</c:v>
                </c:pt>
                <c:pt idx="2">
                  <c:v>CITY HOSPITAL (-)</c:v>
                </c:pt>
              </c:strCache>
            </c:strRef>
          </c:cat>
          <c:val>
            <c:numRef>
              <c:f>Sheet1!$G$2:$G$4</c:f>
              <c:numCache>
                <c:formatCode>0.0;;</c:formatCode>
                <c:ptCount val="3"/>
                <c:pt idx="0">
                  <c:v>9.0803004686409601</c:v>
                </c:pt>
                <c:pt idx="1">
                  <c:v>9.0683733653487515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(100)</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(100)</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(100)</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0.91969953135903992</c:v>
                </c:pt>
                <c:pt idx="1">
                  <c:v>0.93162663465124851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0.23170731707317069</c:v>
                </c:pt>
                <c:pt idx="1">
                  <c:v>0.76829268292682928</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Sheet1!$E$2:$E$4</c:f>
              <c:numCache>
                <c:formatCode>0.0;;</c:formatCode>
                <c:ptCount val="3"/>
                <c:pt idx="0">
                  <c:v>6.2096043900234879</c:v>
                </c:pt>
                <c:pt idx="1">
                  <c:v>6.2512880799792692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3.7903956099765121</c:v>
                </c:pt>
                <c:pt idx="1">
                  <c:v>3.7487119200207308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MIDLAND METROPOLITAN UNIVERSITY HOSPITAL (83)</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MIDLAND METROPOLITAN UNIVERSITY HOSPITAL (83)</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MIDLAND METROPOLITAN UNIVERSITY HOSPITAL (83)</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MIDLAND METROPOLITAN UNIVERSITY HOSPITAL (83)</c:v>
                </c:pt>
                <c:pt idx="2">
                  <c:v>CITY HOSPITAL (-)</c:v>
                </c:pt>
              </c:strCache>
            </c:strRef>
          </c:cat>
          <c:val>
            <c:numRef>
              <c:f>Sheet1!$G$2:$G$4</c:f>
              <c:numCache>
                <c:formatCode>0.0;;</c:formatCode>
                <c:ptCount val="3"/>
                <c:pt idx="0">
                  <c:v>7.4669655461199289</c:v>
                </c:pt>
                <c:pt idx="1">
                  <c:v>7.6150540852191337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MIDLAND METROPOLITAN UNIVERSITY HOSPITAL (83)</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MIDLAND METROPOLITAN UNIVERSITY HOSPITAL (83)</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MIDLAND METROPOLITAN UNIVERSITY HOSPITAL (83)</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2.5330344538800711</c:v>
                </c:pt>
                <c:pt idx="1">
                  <c:v>2.3849459147808663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Sheet1!$E$2:$E$4</c:f>
              <c:numCache>
                <c:formatCode>0.0;;</c:formatCode>
                <c:ptCount val="3"/>
                <c:pt idx="0">
                  <c:v>7.8404814641573113</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Sheet1!$F$2:$F$4</c:f>
              <c:numCache>
                <c:formatCode>0.0;;</c:formatCode>
                <c:ptCount val="3"/>
                <c:pt idx="0">
                  <c:v>0</c:v>
                </c:pt>
                <c:pt idx="1">
                  <c:v>7.9812045719698519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2.1595185358426887</c:v>
                </c:pt>
                <c:pt idx="1">
                  <c:v>2.0187954280301481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Sheet1!$F$2:$F$4</c:f>
              <c:numCache>
                <c:formatCode>0.0;;</c:formatCode>
                <c:ptCount val="3"/>
                <c:pt idx="0">
                  <c:v>7.8035629002277389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Sheet1!$G$2:$G$4</c:f>
              <c:numCache>
                <c:formatCode>0.0;;</c:formatCode>
                <c:ptCount val="3"/>
                <c:pt idx="0">
                  <c:v>0</c:v>
                </c:pt>
                <c:pt idx="1">
                  <c:v>7.9498150257193814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2.1964370997722611</c:v>
                </c:pt>
                <c:pt idx="1">
                  <c:v>2.0501849742806186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MIDLAND METROPOLITAN UNIVERSITY HOSPITAL (100)</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MIDLAND METROPOLITAN UNIVERSITY HOSPITAL (100)</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MIDLAND METROPOLITAN UNIVERSITY HOSPITAL (100)</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MIDLAND METROPOLITAN UNIVERSITY HOSPITAL (100)</c:v>
                </c:pt>
                <c:pt idx="2">
                  <c:v>CITY HOSPITAL (-)</c:v>
                </c:pt>
              </c:strCache>
            </c:strRef>
          </c:cat>
          <c:val>
            <c:numRef>
              <c:f>Sheet1!$G$2:$G$4</c:f>
              <c:numCache>
                <c:formatCode>0.0;;</c:formatCode>
                <c:ptCount val="3"/>
                <c:pt idx="0">
                  <c:v>8.8423190355420704</c:v>
                </c:pt>
                <c:pt idx="1">
                  <c:v>8.8758156637629924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MIDLAND METROPOLITAN UNIVERSITY HOSPITAL (100)</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MIDLAND METROPOLITAN UNIVERSITY HOSPITAL (100)</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(102)</c:v>
                </c:pt>
                <c:pt idx="1">
                  <c:v>MIDLAND METROPOLITAN UNIVERSITY HOSPITAL (100)</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1.1576809644579296</c:v>
                </c:pt>
                <c:pt idx="1">
                  <c:v>1.1241843362370076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Sheet1!$G$2:$G$4</c:f>
              <c:numCache>
                <c:formatCode>0.0;;</c:formatCode>
                <c:ptCount val="3"/>
                <c:pt idx="0">
                  <c:v>8.4458271483183953</c:v>
                </c:pt>
                <c:pt idx="1">
                  <c:v>8.4440443861264853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1.5541728516816047</c:v>
                </c:pt>
                <c:pt idx="1">
                  <c:v>1.5559556138735147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Sheet1!$G$2:$G$4</c:f>
              <c:numCache>
                <c:formatCode>0.0;;</c:formatCode>
                <c:ptCount val="3"/>
                <c:pt idx="0">
                  <c:v>9.0624679107593948</c:v>
                </c:pt>
                <c:pt idx="1">
                  <c:v>9.1470239243731797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0.93753208924060516</c:v>
                </c:pt>
                <c:pt idx="1">
                  <c:v>0.85297607562682032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(99)</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(99)</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(99)</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(99)</c:v>
                </c:pt>
                <c:pt idx="2">
                  <c:v>CITY HOSPITAL (-)</c:v>
                </c:pt>
              </c:strCache>
            </c:strRef>
          </c:cat>
          <c:val>
            <c:numRef>
              <c:f>Sheet1!$G$2:$G$4</c:f>
              <c:numCache>
                <c:formatCode>0.0;;</c:formatCode>
                <c:ptCount val="3"/>
                <c:pt idx="0">
                  <c:v>8.4837178490806409</c:v>
                </c:pt>
                <c:pt idx="1">
                  <c:v>8.5076254996050675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(99)</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(99)</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MIDLAND METROPOLITAN UNIVERSITY HOSPITAL (99)</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1.5162821509193591</c:v>
                </c:pt>
                <c:pt idx="1">
                  <c:v>1.4923745003949325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Sheet1!$G$2:$G$4</c:f>
              <c:numCache>
                <c:formatCode>0.0;;</c:formatCode>
                <c:ptCount val="3"/>
                <c:pt idx="0">
                  <c:v>6.682977987311947</c:v>
                </c:pt>
                <c:pt idx="1">
                  <c:v>6.7613065125748379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3.317022012688053</c:v>
                </c:pt>
                <c:pt idx="1">
                  <c:v>3.2386934874251621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Sheet1!$H$2:$H$4</c:f>
              <c:numCache>
                <c:formatCode>0.0;;</c:formatCode>
                <c:ptCount val="3"/>
                <c:pt idx="0">
                  <c:v>8.4216249634077194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Sheet1!$I$2:$I$4</c:f>
              <c:numCache>
                <c:formatCode>0.0;;</c:formatCode>
                <c:ptCount val="3"/>
                <c:pt idx="0">
                  <c:v>0</c:v>
                </c:pt>
                <c:pt idx="1">
                  <c:v>8.5140466064061133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MIDLAND METROPOLITAN UNIVERSITY HOSPITAL (97)</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1.5783750365922806</c:v>
                </c:pt>
                <c:pt idx="1">
                  <c:v>1.4859533935938867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46</c:v>
                </c:pt>
                <c:pt idx="4">
                  <c:v>3</c:v>
                </c:pt>
                <c:pt idx="5">
                  <c:v>7</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Sheet1!$G$2:$G$4</c:f>
              <c:numCache>
                <c:formatCode>0.0;;</c:formatCode>
                <c:ptCount val="3"/>
                <c:pt idx="0">
                  <c:v>8.5769654796007337</c:v>
                </c:pt>
                <c:pt idx="1">
                  <c:v>8.6519558593076997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(101)</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1.4230345203992663</c:v>
                </c:pt>
                <c:pt idx="1">
                  <c:v>1.3480441406923003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Sheet1!$G$2:$G$4</c:f>
              <c:numCache>
                <c:formatCode>0.0;;</c:formatCode>
                <c:ptCount val="3"/>
                <c:pt idx="0">
                  <c:v>7.0067548976447283</c:v>
                </c:pt>
                <c:pt idx="1">
                  <c:v>7.0205322944882544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MIDLAND METROPOLITAN UNIVERSITY HOSPITAL (102)</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2.9932451023552717</c:v>
                </c:pt>
                <c:pt idx="1">
                  <c:v>2.9794677055117456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Sheet1!$G$2:$G$4</c:f>
              <c:numCache>
                <c:formatCode>0.0;;</c:formatCode>
                <c:ptCount val="3"/>
                <c:pt idx="0">
                  <c:v>7.4777162014872003</c:v>
                </c:pt>
                <c:pt idx="1">
                  <c:v>7.5048718040937832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2.5222837985127997</c:v>
                </c:pt>
                <c:pt idx="1">
                  <c:v>2.4951281959062168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Sheet1!$G$2:$G$4</c:f>
              <c:numCache>
                <c:formatCode>0.0;;</c:formatCode>
                <c:ptCount val="3"/>
                <c:pt idx="0">
                  <c:v>7.6962791108029691</c:v>
                </c:pt>
                <c:pt idx="1">
                  <c:v>7.73335802374711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2.3037208891970309</c:v>
                </c:pt>
                <c:pt idx="1">
                  <c:v>2.26664197625289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Sheet1!$G$2:$G$4</c:f>
              <c:numCache>
                <c:formatCode>0.0;;</c:formatCode>
                <c:ptCount val="3"/>
                <c:pt idx="0">
                  <c:v>8.1274994083295677</c:v>
                </c:pt>
                <c:pt idx="1">
                  <c:v>8.1664593360442268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MIDLAND METROPOLITAN UNIVERSITY HOSPITAL (100)</c:v>
                </c:pt>
                <c:pt idx="2">
                  <c:v>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1.8725005916704323</c:v>
                </c:pt>
                <c:pt idx="1">
                  <c:v>1.8335406639557732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Sheet1!$D$2:$D$4</c:f>
              <c:numCache>
                <c:formatCode>0.0;;</c:formatCode>
                <c:ptCount val="3"/>
                <c:pt idx="0">
                  <c:v>0</c:v>
                </c:pt>
                <c:pt idx="1">
                  <c:v>3.2476360027356299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Sheet1!$E$2:$E$4</c:f>
              <c:numCache>
                <c:formatCode>0.0;;</c:formatCode>
                <c:ptCount val="3"/>
                <c:pt idx="0">
                  <c:v>3.2520655376895808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6.7479344623104192</c:v>
                </c:pt>
                <c:pt idx="1">
                  <c:v>6.7523639972643696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Sheet1!$G$2:$G$4</c:f>
              <c:numCache>
                <c:formatCode>0.0;;</c:formatCode>
                <c:ptCount val="3"/>
                <c:pt idx="0">
                  <c:v>7.430248151192508</c:v>
                </c:pt>
                <c:pt idx="1">
                  <c:v>7.4628324881412604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MIDLAND METROPOLITAN UNIVERSITY HOSPITAL (97)</c:v>
                </c:pt>
                <c:pt idx="2">
                  <c:v>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2.569751848807492</c:v>
                </c:pt>
                <c:pt idx="1">
                  <c:v>2.5371675118587396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6.1486880258240841</c:v>
                </c:pt>
                <c:pt idx="1">
                  <c:v>5.8092481056165264</c:v>
                </c:pt>
                <c:pt idx="2">
                  <c:v>5.634707442506615</c:v>
                </c:pt>
                <c:pt idx="3">
                  <c:v>6.2930108477941129</c:v>
                </c:pt>
                <c:pt idx="4">
                  <c:v>6.1263665467055128</c:v>
                </c:pt>
                <c:pt idx="5">
                  <c:v>6.7626078136938856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6.67399019831422</c:v>
                </c:pt>
                <c:pt idx="1">
                  <c:v>7.2523664914102159</c:v>
                </c:pt>
                <c:pt idx="2">
                  <c:v>7.4617018165475324</c:v>
                </c:pt>
                <c:pt idx="3">
                  <c:v>8.1025752296480444</c:v>
                </c:pt>
                <c:pt idx="4">
                  <c:v>8.127052113965771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8.2483804865239829</c:v>
                </c:pt>
                <c:pt idx="2">
                  <c:v>8.8273172581948032</c:v>
                </c:pt>
                <c:pt idx="3">
                  <c:v>8.4381718906430727</c:v>
                </c:pt>
                <c:pt idx="4">
                  <c:v>8.5366266067052283</c:v>
                </c:pt>
                <c:pt idx="5">
                  <c:v>7.7674391020094378</c:v>
                </c:pt>
                <c:pt idx="6">
                  <c:v>8.2365724895058658</c:v>
                </c:pt>
                <c:pt idx="7">
                  <c:v>8.6137675079643525</c:v>
                </c:pt>
                <c:pt idx="8">
                  <c:v>8.9337570990295294</c:v>
                </c:pt>
                <c:pt idx="9">
                  <c:v>8.8269344841173236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8.4156110867255904</c:v>
                </c:pt>
                <c:pt idx="1">
                  <c:v>7.2071511498003149</c:v>
                </c:pt>
                <c:pt idx="2">
                  <c:v>7.3187049492507121</c:v>
                </c:pt>
                <c:pt idx="3">
                  <c:v>8.37177782538099</c:v>
                </c:pt>
                <c:pt idx="4">
                  <c:v>8.3160401190031781</c:v>
                </c:pt>
                <c:pt idx="5">
                  <c:v>8.35121723876515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8.7163769883643063</c:v>
                </c:pt>
                <c:pt idx="2">
                  <c:v>9.0973187967307023</c:v>
                </c:pt>
                <c:pt idx="3">
                  <c:v>8.7904873720087302</c:v>
                </c:pt>
                <c:pt idx="4">
                  <c:v>9.2077653942505986</c:v>
                </c:pt>
                <c:pt idx="5">
                  <c:v>8.4412598590204109</c:v>
                </c:pt>
                <c:pt idx="6">
                  <c:v>8.659932485677972</c:v>
                </c:pt>
                <c:pt idx="7">
                  <c:v>9.1523469806875291</c:v>
                </c:pt>
                <c:pt idx="8">
                  <c:v>9.0225114882884885</c:v>
                </c:pt>
                <c:pt idx="9">
                  <c:v>9.3045355073439531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7.6193852667150628</c:v>
                </c:pt>
                <c:pt idx="2">
                  <c:v>7.3945582745657576</c:v>
                </c:pt>
                <c:pt idx="3">
                  <c:v>7.2472036438595389</c:v>
                </c:pt>
                <c:pt idx="4">
                  <c:v>7.9286298972635656</c:v>
                </c:pt>
                <c:pt idx="5">
                  <c:v>8.0426333772708265</c:v>
                </c:pt>
                <c:pt idx="6">
                  <c:v>7.4451717112685154</c:v>
                </c:pt>
                <c:pt idx="7">
                  <c:v>7.4867342965546682</c:v>
                </c:pt>
                <c:pt idx="8">
                  <c:v>7.6108870343335582</c:v>
                </c:pt>
                <c:pt idx="9">
                  <c:v>7.91778072730731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7.5886414503955004</c:v>
                </c:pt>
                <c:pt idx="1">
                  <c:v>7.0358605968257333</c:v>
                </c:pt>
                <c:pt idx="2">
                  <c:v>7.9182458391108916</c:v>
                </c:pt>
                <c:pt idx="3">
                  <c:v>8.2808406998908453</c:v>
                </c:pt>
                <c:pt idx="4">
                  <c:v>9.3316233605065388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8.2817423006506061</c:v>
                </c:pt>
                <c:pt idx="1">
                  <c:v>8.2438592888315068</c:v>
                </c:pt>
                <c:pt idx="2">
                  <c:v>8.6483377012087335</c:v>
                </c:pt>
                <c:pt idx="3">
                  <c:v>8.3251502989215052</c:v>
                </c:pt>
                <c:pt idx="4">
                  <c:v>8.3143822083688406</c:v>
                </c:pt>
                <c:pt idx="5">
                  <c:v>8.6194138782452328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9.0215494916045209</c:v>
                </c:pt>
                <c:pt idx="2">
                  <c:v>9.0965438037523398</c:v>
                </c:pt>
                <c:pt idx="3">
                  <c:v>8.9728261045418645</c:v>
                </c:pt>
                <c:pt idx="4">
                  <c:v>8.9930701919188394</c:v>
                </c:pt>
                <c:pt idx="5">
                  <c:v>8.9964282588832543</c:v>
                </c:pt>
                <c:pt idx="6">
                  <c:v>9.1700948487356921</c:v>
                </c:pt>
                <c:pt idx="7">
                  <c:v>9.1042064590294576</c:v>
                </c:pt>
                <c:pt idx="8">
                  <c:v>9.023216523136</c:v>
                </c:pt>
                <c:pt idx="9">
                  <c:v>9.4056853984419302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7.5646678816118271</c:v>
                </c:pt>
                <c:pt idx="1">
                  <c:v>7.9005465735412894</c:v>
                </c:pt>
                <c:pt idx="2">
                  <c:v>7.9570031495266162</c:v>
                </c:pt>
                <c:pt idx="3">
                  <c:v>8.3399934864973684</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6.7604643402669229</c:v>
                </c:pt>
                <c:pt idx="1">
                  <c:v>5.8969578698627281</c:v>
                </c:pt>
                <c:pt idx="2">
                  <c:v>5.4301124189438408</c:v>
                </c:pt>
                <c:pt idx="3">
                  <c:v>6.6262555295313508</c:v>
                </c:pt>
                <c:pt idx="4">
                  <c:v>6.5098156296046934</c:v>
                </c:pt>
                <c:pt idx="5">
                  <c:v>7.678297130357187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8.3940335436201039</c:v>
                </c:pt>
                <c:pt idx="1">
                  <c:v>8.1288616491873977</c:v>
                </c:pt>
                <c:pt idx="2">
                  <c:v>8.3808983817334237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8.7677434803316672</c:v>
                </c:pt>
                <c:pt idx="1">
                  <c:v>8.9845067286748375</c:v>
                </c:pt>
                <c:pt idx="2">
                  <c:v>8.8149822921292298</c:v>
                </c:pt>
                <c:pt idx="3">
                  <c:v>9.2556049783525509</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8.127052113965771</c:v>
                </c:pt>
                <c:pt idx="1">
                  <c:v>7.0067548976447283</c:v>
                </c:pt>
                <c:pt idx="2">
                  <c:v>8.4216249634077194</c:v>
                </c:pt>
                <c:pt idx="3">
                  <c:v>8.355577162123879</c:v>
                </c:pt>
                <c:pt idx="4">
                  <c:v>9.3316233605065388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7.1289323337144266</c:v>
                </c:pt>
                <c:pt idx="1">
                  <c:v>6.2372960590447173</c:v>
                </c:pt>
                <c:pt idx="2">
                  <c:v>7.7200610941150547</c:v>
                </c:pt>
                <c:pt idx="3">
                  <c:v>7.7773380362945304</c:v>
                </c:pt>
                <c:pt idx="4">
                  <c:v>8.9736248367367377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8.4905336209987397</c:v>
                </c:pt>
                <c:pt idx="1">
                  <c:v>8.2609737349569929</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8.4249746868510851</c:v>
                </c:pt>
                <c:pt idx="1">
                  <c:v>9.1895720130922083</c:v>
                </c:pt>
                <c:pt idx="2">
                  <c:v>7.2513288512297747</c:v>
                </c:pt>
                <c:pt idx="3">
                  <c:v>8.5822989671971381</c:v>
                </c:pt>
                <c:pt idx="4">
                  <c:v>7.8341600650889793</c:v>
                </c:pt>
                <c:pt idx="5">
                  <c:v>7.8673355241935683</c:v>
                </c:pt>
                <c:pt idx="6">
                  <c:v>8.4722181860942296</c:v>
                </c:pt>
                <c:pt idx="7">
                  <c:v>7.9425117194412787</c:v>
                </c:pt>
                <c:pt idx="8">
                  <c:v>7.3672345813534017</c:v>
                </c:pt>
                <c:pt idx="9">
                  <c:v>7.8706185044208059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1">
                  <c:v>6.9305141987054641</c:v>
                </c:pt>
                <c:pt idx="2">
                  <c:v>8.4608053464668149</c:v>
                </c:pt>
                <c:pt idx="3">
                  <c:v>6.8539553431144364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7.5816550689833164</c:v>
                </c:pt>
                <c:pt idx="1">
                  <c:v>6.6673547948310707</c:v>
                </c:pt>
                <c:pt idx="2">
                  <c:v>6.8058086842490946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7.4869425458781604</c:v>
                </c:pt>
                <c:pt idx="1">
                  <c:v>8.3518790342017635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9.2102410269976822</c:v>
                </c:pt>
                <c:pt idx="1">
                  <c:v>9.2821779312623232</c:v>
                </c:pt>
                <c:pt idx="2">
                  <c:v>9.4840352907836607</c:v>
                </c:pt>
                <c:pt idx="3">
                  <c:v>9.6748162695531335</c:v>
                </c:pt>
                <c:pt idx="4">
                  <c:v>9.3733593037692575</c:v>
                </c:pt>
                <c:pt idx="5">
                  <c:v>7.1439154570205092</c:v>
                </c:pt>
                <c:pt idx="6">
                  <c:v>8.6595705480207865</c:v>
                </c:pt>
                <c:pt idx="7">
                  <c:v>8.8751144506107167</c:v>
                </c:pt>
                <c:pt idx="8">
                  <c:v>8.5162054994557064</c:v>
                </c:pt>
                <c:pt idx="9">
                  <c:v>8.5065975513983787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6.2236934321629942</c:v>
                </c:pt>
                <c:pt idx="1">
                  <c:v>7.1605652972325524</c:v>
                </c:pt>
                <c:pt idx="2">
                  <c:v>6.237550921245103</c:v>
                </c:pt>
                <c:pt idx="3">
                  <c:v>6.5378336327626361</c:v>
                </c:pt>
                <c:pt idx="4">
                  <c:v>6.5581796730488193</c:v>
                </c:pt>
                <c:pt idx="5">
                  <c:v>6.5626048267988759</c:v>
                </c:pt>
                <c:pt idx="6">
                  <c:v>6.555337198602305</c:v>
                </c:pt>
                <c:pt idx="7">
                  <c:v>6.2096043900234879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8.5827495415668249</c:v>
                </c:pt>
                <c:pt idx="1">
                  <c:v>8.6383995363982251</c:v>
                </c:pt>
                <c:pt idx="2">
                  <c:v>8.4844862021865115</c:v>
                </c:pt>
                <c:pt idx="3">
                  <c:v>9.1714306166597162</c:v>
                </c:pt>
                <c:pt idx="4">
                  <c:v>8.8231863304481344</c:v>
                </c:pt>
                <c:pt idx="5">
                  <c:v>8.461215627601522</c:v>
                </c:pt>
                <c:pt idx="6">
                  <c:v>8.7709862452791416</c:v>
                </c:pt>
                <c:pt idx="7">
                  <c:v>8.7676265722600668</c:v>
                </c:pt>
                <c:pt idx="8">
                  <c:v>8.6000252410837721</c:v>
                </c:pt>
                <c:pt idx="9">
                  <c:v>9.0803004686409601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8.2566631874659233</c:v>
                </c:pt>
                <c:pt idx="1">
                  <c:v>8.2128327298951866</c:v>
                </c:pt>
                <c:pt idx="2">
                  <c:v>8.2221118111843694</c:v>
                </c:pt>
                <c:pt idx="3">
                  <c:v>7.9227938132615279</c:v>
                </c:pt>
                <c:pt idx="4">
                  <c:v>7.7402896900983933</c:v>
                </c:pt>
                <c:pt idx="5">
                  <c:v>7.8404814641573113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7.7859782677832277</c:v>
                </c:pt>
                <c:pt idx="1">
                  <c:v>7.4921949468002991</c:v>
                </c:pt>
                <c:pt idx="2">
                  <c:v>6.3609942031231359</c:v>
                </c:pt>
                <c:pt idx="3">
                  <c:v>7.3786483265739617</c:v>
                </c:pt>
                <c:pt idx="4">
                  <c:v>7.1841856489214697</c:v>
                </c:pt>
                <c:pt idx="5">
                  <c:v>7.0209083239447692</c:v>
                </c:pt>
                <c:pt idx="6">
                  <c:v>7.3208318107709118</c:v>
                </c:pt>
                <c:pt idx="7">
                  <c:v>7.4587603335523953</c:v>
                </c:pt>
                <c:pt idx="8">
                  <c:v>7.014929328645243</c:v>
                </c:pt>
                <c:pt idx="9">
                  <c:v>7.4669655461199289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3.2520655376895808</c:v>
                </c:pt>
                <c:pt idx="1">
                  <c:v>4.3460067271279437</c:v>
                </c:pt>
                <c:pt idx="2">
                  <c:v>6.2096043900234879</c:v>
                </c:pt>
                <c:pt idx="3">
                  <c:v>7.1239425562520973</c:v>
                </c:pt>
                <c:pt idx="4">
                  <c:v>5.2733773651617799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6.1530225076975773</c:v>
                </c:pt>
                <c:pt idx="2">
                  <c:v>7.7317462553218341</c:v>
                </c:pt>
                <c:pt idx="3">
                  <c:v>8.2829998132630962</c:v>
                </c:pt>
                <c:pt idx="4">
                  <c:v>6.4034667413244577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8.7680336398948935</c:v>
                </c:pt>
                <c:pt idx="1">
                  <c:v>9.0781174379561538</c:v>
                </c:pt>
                <c:pt idx="2">
                  <c:v>8.8737984383680963</c:v>
                </c:pt>
                <c:pt idx="3">
                  <c:v>8.9705613093599919</c:v>
                </c:pt>
                <c:pt idx="4">
                  <c:v>8.8499518262110843</c:v>
                </c:pt>
                <c:pt idx="5">
                  <c:v>8.7818214922065341</c:v>
                </c:pt>
                <c:pt idx="6">
                  <c:v>8.9829484322393345</c:v>
                </c:pt>
                <c:pt idx="7">
                  <c:v>9.0373642051125653</c:v>
                </c:pt>
                <c:pt idx="8">
                  <c:v>8.7924226928318703</c:v>
                </c:pt>
                <c:pt idx="9">
                  <c:v>8.8423190355420704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7.8808760777884466</c:v>
                </c:pt>
                <c:pt idx="1">
                  <c:v>7.8035629002277389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8.7716900590500888</c:v>
                </c:pt>
                <c:pt idx="1">
                  <c:v>9.1589208346680344</c:v>
                </c:pt>
                <c:pt idx="2">
                  <c:v>8.8701530838869349</c:v>
                </c:pt>
                <c:pt idx="3">
                  <c:v>8.9296388423164661</c:v>
                </c:pt>
                <c:pt idx="4">
                  <c:v>8.7914820979993458</c:v>
                </c:pt>
                <c:pt idx="5">
                  <c:v>8.6178256960061201</c:v>
                </c:pt>
                <c:pt idx="6">
                  <c:v>8.4475277568260907</c:v>
                </c:pt>
                <c:pt idx="7">
                  <c:v>8.8664686157955064</c:v>
                </c:pt>
                <c:pt idx="8">
                  <c:v>8.6991852695207204</c:v>
                </c:pt>
                <c:pt idx="9">
                  <c:v>9.0624679107593948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7.7487083536970056</c:v>
                </c:pt>
                <c:pt idx="1">
                  <c:v>8.0596639503882876</c:v>
                </c:pt>
                <c:pt idx="2">
                  <c:v>8.3219422316840852</c:v>
                </c:pt>
                <c:pt idx="3">
                  <c:v>8.4589321856375435</c:v>
                </c:pt>
                <c:pt idx="4">
                  <c:v>7.9123268922823149</c:v>
                </c:pt>
                <c:pt idx="5">
                  <c:v>8.4458271483183953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6.3100325052047967</c:v>
                </c:pt>
                <c:pt idx="1">
                  <c:v>6.2404465510692608</c:v>
                </c:pt>
                <c:pt idx="2">
                  <c:v>7.2434464286544831</c:v>
                </c:pt>
                <c:pt idx="3">
                  <c:v>6.7017718503650423</c:v>
                </c:pt>
                <c:pt idx="4">
                  <c:v>6.2162588807620036</c:v>
                </c:pt>
                <c:pt idx="5">
                  <c:v>6.682977987311947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8.405212942090829</c:v>
                </c:pt>
                <c:pt idx="1">
                  <c:v>8.6493647286919835</c:v>
                </c:pt>
                <c:pt idx="2">
                  <c:v>8.1318251296820456</c:v>
                </c:pt>
                <c:pt idx="3">
                  <c:v>8.5620984315785087</c:v>
                </c:pt>
                <c:pt idx="4">
                  <c:v>7.9638185834185728</c:v>
                </c:pt>
                <c:pt idx="5">
                  <c:v>8.343130014163604</c:v>
                </c:pt>
                <c:pt idx="6">
                  <c:v>8.0582818022432559</c:v>
                </c:pt>
                <c:pt idx="7">
                  <c:v>8.3538946557253357</c:v>
                </c:pt>
                <c:pt idx="8">
                  <c:v>8.070848169005906</c:v>
                </c:pt>
                <c:pt idx="9">
                  <c:v>8.4837178490806409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8.7195266982657778</c:v>
                </c:pt>
                <c:pt idx="1">
                  <c:v>8.1536263716135959</c:v>
                </c:pt>
                <c:pt idx="2">
                  <c:v>8.5769654796007337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7.6495471420297827</c:v>
                </c:pt>
                <c:pt idx="1">
                  <c:v>7.8289827235674689</c:v>
                </c:pt>
                <c:pt idx="2">
                  <c:v>7.8948883220906669</c:v>
                </c:pt>
                <c:pt idx="3">
                  <c:v>8.4216249634077194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7.0414032237021784</c:v>
                </c:pt>
                <c:pt idx="1">
                  <c:v>7.3919862248478116</c:v>
                </c:pt>
                <c:pt idx="2">
                  <c:v>7.5645100924548254</c:v>
                </c:pt>
                <c:pt idx="3">
                  <c:v>7.2807356271475907</c:v>
                </c:pt>
                <c:pt idx="4">
                  <c:v>7.0582259109056844</c:v>
                </c:pt>
                <c:pt idx="5">
                  <c:v>7.4777162014872003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6.0221529962603277</c:v>
                </c:pt>
                <c:pt idx="1">
                  <c:v>5.4906995965597103</c:v>
                </c:pt>
                <c:pt idx="2">
                  <c:v>6.2556248319072809</c:v>
                </c:pt>
                <c:pt idx="3">
                  <c:v>6.3705804786412168</c:v>
                </c:pt>
                <c:pt idx="4">
                  <c:v>7.7489470517005437</c:v>
                </c:pt>
                <c:pt idx="5">
                  <c:v>7.3982351076815318</c:v>
                </c:pt>
                <c:pt idx="6">
                  <c:v>6.7643945252396662</c:v>
                </c:pt>
                <c:pt idx="7">
                  <c:v>7.0067548976447283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8.2044357718825633</c:v>
                </c:pt>
                <c:pt idx="1">
                  <c:v>8.3848066249667035</c:v>
                </c:pt>
                <c:pt idx="2">
                  <c:v>8.0451714215561108</c:v>
                </c:pt>
                <c:pt idx="3">
                  <c:v>8.8053175557901451</c:v>
                </c:pt>
                <c:pt idx="4">
                  <c:v>8.3826265737992554</c:v>
                </c:pt>
                <c:pt idx="5">
                  <c:v>8.2760861162394246</c:v>
                </c:pt>
                <c:pt idx="6">
                  <c:v>7.8227374374529344</c:v>
                </c:pt>
                <c:pt idx="7">
                  <c:v>8.1366874868540471</c:v>
                </c:pt>
                <c:pt idx="8">
                  <c:v>7.9744070420154216</c:v>
                </c:pt>
                <c:pt idx="9">
                  <c:v>8.1274994083295677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7.5550310922195134</c:v>
                </c:pt>
                <c:pt idx="1">
                  <c:v>7.8453692359682403</c:v>
                </c:pt>
                <c:pt idx="2">
                  <c:v>7.4082193071759823</c:v>
                </c:pt>
                <c:pt idx="3">
                  <c:v>8.2113899829087824</c:v>
                </c:pt>
                <c:pt idx="4">
                  <c:v>7.7654064795308484</c:v>
                </c:pt>
                <c:pt idx="5">
                  <c:v>7.7420418075216002</c:v>
                </c:pt>
                <c:pt idx="6">
                  <c:v>7.3075756375213228</c:v>
                </c:pt>
                <c:pt idx="7">
                  <c:v>7.6304046762565472</c:v>
                </c:pt>
                <c:pt idx="8">
                  <c:v>7.6473678918935333</c:v>
                </c:pt>
                <c:pt idx="9">
                  <c:v>7.6962791108029691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7.3381933346715904</c:v>
                </c:pt>
                <c:pt idx="1">
                  <c:v>6.7451604667720408</c:v>
                </c:pt>
                <c:pt idx="2">
                  <c:v>7.430248151192508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5.6650338718707207</c:v>
                </c:pt>
                <c:pt idx="1">
                  <c:v>5.9839256151548881</c:v>
                </c:pt>
                <c:pt idx="2">
                  <c:v>4.7745100722945502</c:v>
                </c:pt>
                <c:pt idx="3">
                  <c:v>5.6750478548563823</c:v>
                </c:pt>
                <c:pt idx="4">
                  <c:v>5.4698492066350797</c:v>
                </c:pt>
                <c:pt idx="5">
                  <c:v>2.121425507701828</c:v>
                </c:pt>
                <c:pt idx="6">
                  <c:v>4.2222699627721028</c:v>
                </c:pt>
                <c:pt idx="7">
                  <c:v>3.8449332616318088</c:v>
                </c:pt>
                <c:pt idx="8">
                  <c:v>3.2520655376895808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7.2150210951255813</c:v>
                </c:pt>
                <c:pt idx="1">
                  <c:v>7.3014561177493507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8.7453868956417669</c:v>
                </c:pt>
                <c:pt idx="2">
                  <c:v>8.3819977445030531</c:v>
                </c:pt>
                <c:pt idx="3">
                  <c:v>9.3929876497938363</c:v>
                </c:pt>
                <c:pt idx="4">
                  <c:v>9.1487189035491685</c:v>
                </c:pt>
                <c:pt idx="5">
                  <c:v>8.0615718992818408</c:v>
                </c:pt>
                <c:pt idx="6">
                  <c:v>8.9388231000070171</c:v>
                </c:pt>
                <c:pt idx="7">
                  <c:v>8.704030482709129</c:v>
                </c:pt>
                <c:pt idx="8">
                  <c:v>8.9648480513802475</c:v>
                </c:pt>
                <c:pt idx="9">
                  <c:v>8.9658428231602283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7.5194138099754602</c:v>
                </c:pt>
                <c:pt idx="1">
                  <c:v>8.4542543901410276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7.4654434765662367</c:v>
                </c:pt>
                <c:pt idx="1">
                  <c:v>8.0181932791359056</c:v>
                </c:pt>
                <c:pt idx="2">
                  <c:v>7.7093888395468424</c:v>
                </c:pt>
                <c:pt idx="3">
                  <c:v>8.2520485389862586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8.1848552972935913</c:v>
                </c:pt>
                <c:pt idx="2">
                  <c:v>7.9992994782904558</c:v>
                </c:pt>
                <c:pt idx="3">
                  <c:v>6.7824153227516586</c:v>
                </c:pt>
                <c:pt idx="4">
                  <c:v>8.6838605907145272</c:v>
                </c:pt>
                <c:pt idx="5">
                  <c:v>6.817661832417512</c:v>
                </c:pt>
                <c:pt idx="6">
                  <c:v>7.023507984487515</c:v>
                </c:pt>
                <c:pt idx="7">
                  <c:v>8.2056938231462055</c:v>
                </c:pt>
                <c:pt idx="8">
                  <c:v>7.7328106134858556</c:v>
                </c:pt>
                <c:pt idx="9">
                  <c:v>8.355577162123879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6.0067544890696674</c:v>
                </c:pt>
                <c:pt idx="2">
                  <c:v>5.4677471200791539</c:v>
                </c:pt>
                <c:pt idx="3">
                  <c:v>6.5561396769751541</c:v>
                </c:pt>
                <c:pt idx="4">
                  <c:v>5.5006539565872954</c:v>
                </c:pt>
                <c:pt idx="5">
                  <c:v>4.0348585595624256</c:v>
                </c:pt>
                <c:pt idx="6">
                  <c:v>3.193187693752781</c:v>
                </c:pt>
                <c:pt idx="7">
                  <c:v>3.8667340450634922</c:v>
                </c:pt>
                <c:pt idx="8">
                  <c:v>4.6291709736911661</c:v>
                </c:pt>
                <c:pt idx="9">
                  <c:v>4.3460067271279437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7.353802453327468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8.3945878212452936</c:v>
                </c:pt>
                <c:pt idx="1">
                  <c:v>7.8704056910756206</c:v>
                </c:pt>
                <c:pt idx="2">
                  <c:v>7.8899136799574174</c:v>
                </c:pt>
                <c:pt idx="3">
                  <c:v>7.6913684497074462</c:v>
                </c:pt>
                <c:pt idx="4">
                  <c:v>7.924992716662322</c:v>
                </c:pt>
                <c:pt idx="5">
                  <c:v>8.1573999936751989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8.9320196130444103</c:v>
                </c:pt>
                <c:pt idx="2">
                  <c:v>8.7444884887840253</c:v>
                </c:pt>
                <c:pt idx="3">
                  <c:v>8.5912098998698649</c:v>
                </c:pt>
                <c:pt idx="4">
                  <c:v>8.6679637282962094</c:v>
                </c:pt>
                <c:pt idx="5">
                  <c:v>8.5198143694567747</c:v>
                </c:pt>
                <c:pt idx="6">
                  <c:v>8.5404819354021573</c:v>
                </c:pt>
                <c:pt idx="7">
                  <c:v>8.2445760202257805</c:v>
                </c:pt>
                <c:pt idx="8">
                  <c:v>8.0648487050183473</c:v>
                </c:pt>
                <c:pt idx="9">
                  <c:v>8.6452630679934543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8.8573990280930381</c:v>
                </c:pt>
                <c:pt idx="1">
                  <c:v>8.4871269378657477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8.7456413948673717</c:v>
                </c:pt>
                <c:pt idx="2">
                  <c:v>8.3135239567400649</c:v>
                </c:pt>
                <c:pt idx="3">
                  <c:v>8.1712377803296743</c:v>
                </c:pt>
                <c:pt idx="4">
                  <c:v>8.0797829339774054</c:v>
                </c:pt>
                <c:pt idx="5">
                  <c:v>7.9505121604662072</c:v>
                </c:pt>
                <c:pt idx="6">
                  <c:v>8.1738149539435518</c:v>
                </c:pt>
                <c:pt idx="7">
                  <c:v>7.5786503724630796</c:v>
                </c:pt>
                <c:pt idx="8">
                  <c:v>7.8638327938844137</c:v>
                </c:pt>
                <c:pt idx="9">
                  <c:v>8.1687083716432678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7.7685727660894441</c:v>
                </c:pt>
                <c:pt idx="1">
                  <c:v>7.5558072439397996</c:v>
                </c:pt>
                <c:pt idx="2">
                  <c:v>6.1852041954578993</c:v>
                </c:pt>
                <c:pt idx="3">
                  <c:v>7.6937032260732741</c:v>
                </c:pt>
                <c:pt idx="4">
                  <c:v>7.4115870495499063</c:v>
                </c:pt>
                <c:pt idx="5">
                  <c:v>8.1288096782781629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7.219521841881992</c:v>
                </c:pt>
                <c:pt idx="1">
                  <c:v>6.4711730205431692</c:v>
                </c:pt>
                <c:pt idx="2">
                  <c:v>6.3492621449061568</c:v>
                </c:pt>
                <c:pt idx="3">
                  <c:v>7.3998841335026313</c:v>
                </c:pt>
                <c:pt idx="4">
                  <c:v>6.8941769290286476</c:v>
                </c:pt>
                <c:pt idx="5">
                  <c:v>7.6179851364854594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6.6132255091544909</c:v>
                </c:pt>
                <c:pt idx="1">
                  <c:v>7.2325115202052936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6.9391572233562053</c:v>
                </c:pt>
                <c:pt idx="1">
                  <c:v>6.8001489507481114</c:v>
                </c:pt>
                <c:pt idx="2">
                  <c:v>5.9641987668641674</c:v>
                </c:pt>
                <c:pt idx="3">
                  <c:v>6.696303562565296</c:v>
                </c:pt>
                <c:pt idx="4">
                  <c:v>6.5651343332481673</c:v>
                </c:pt>
                <c:pt idx="5">
                  <c:v>6.6047042685220863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7.7149608838510018</c:v>
                </c:pt>
                <c:pt idx="1">
                  <c:v>7.9688918898334373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6.5355925492803646</c:v>
                </c:pt>
                <c:pt idx="1">
                  <c:v>5.4783510931712911</c:v>
                </c:pt>
                <c:pt idx="3">
                  <c:v>5.6310685560621971</c:v>
                </c:pt>
                <c:pt idx="4">
                  <c:v>5.6687190593581818</c:v>
                </c:pt>
                <c:pt idx="5">
                  <c:v>4.5401749644454759</c:v>
                </c:pt>
                <c:pt idx="6">
                  <c:v>5.6193131017078093</c:v>
                </c:pt>
                <c:pt idx="7">
                  <c:v>4.6280999719682834</c:v>
                </c:pt>
                <c:pt idx="8">
                  <c:v>5.4496821998532248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6.049945400803364</c:v>
                </c:pt>
                <c:pt idx="1">
                  <c:v>5.8205654493616521</c:v>
                </c:pt>
                <c:pt idx="2">
                  <c:v>6.0466982584273437</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0.47162910213978915</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0.19560586105935762</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2.0420973304520347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0.19560586105935762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0.39882113718865853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6.7626078136938856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0.7623762376237625</c:v>
                </c:pt>
                <c:pt idx="1">
                  <c:v>0</c:v>
                </c:pt>
                <c:pt idx="2">
                  <c:v>4.9504950495049493E-2</c:v>
                </c:pt>
                <c:pt idx="3">
                  <c:v>2.9702970297029702E-2</c:v>
                </c:pt>
                <c:pt idx="4">
                  <c:v>0.15841584158415839</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0.14141999349450707</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0.93452837527877808</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0.26053952400206892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2.7199955234491462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1.0757119508166824E-2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7.9449970929610503</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8.6524348360480499</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0.14979954179025157</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0.56270699218589648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0.15687850232799505</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1.637789221009573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0.15687850232799505</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1.8485609336083897E-2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8.35121723876515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0.23384458770748928</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0.32297968118229292</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9.0044320347653084E-2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0.94004987993949385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7.4443088594451368E-2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9.3045355073439531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0.3062656900470202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0.10465446065838258</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1.0925776639460238</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0.10465446065838258</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7.3371097514520756E-2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8.8269344841173236</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1.1443606889351301</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0.50744752619348255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0.14147257635814192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1.4769535480609388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0.14147257635814192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0.43812311752651745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8.127052113965771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8.5766967862665044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0.1621621621621622</c:v>
                </c:pt>
                <c:pt idx="1">
                  <c:v>3.6036036036036043E-2</c:v>
                </c:pt>
                <c:pt idx="2">
                  <c:v>0.53153153153153165</c:v>
                </c:pt>
                <c:pt idx="3">
                  <c:v>0.1711711711711712</c:v>
                </c:pt>
                <c:pt idx="4">
                  <c:v>2.7027027027027029E-2</c:v>
                </c:pt>
                <c:pt idx="5">
                  <c:v>7.2072072072072071E-2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0.50926693854096428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0.57042163741655738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0.15902928773955871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1.6602431143824061</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0.15902928773955693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7.8429897856167941E-2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7.91778072730731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0.46246456824963822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0.45497347404982591</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0.12684320294410334</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1.3242249731951325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0.12684320294410334</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8.5992668515622483E-2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9.3316233605065388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0.44717515275089958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0.21269155093203018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5.9296814205948678E-2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0.61905029500896802</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5.9296814205948678E-2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7.6515018005203217E-2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9.4056853984419302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0.27084273732517872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0.65122129712407695</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0.18155562876526155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1.8954149063947181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0.18155562876526155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0.65122129712407606</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9.6176830568879268E-3</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7.678297130357187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5.9270954414864185E-2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0.34713869579485213</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9.6779672996136767E-2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1.0103660023124519</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9.6779672996136767E-2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2.0107651020415673E-2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8.6194138782452328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0.23130103798965695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0.11911538323161963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1.2435476360253039</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0.11911538323161786</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0.12043558853804903</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8.3399934864973684</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0.20024544659952781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0.13076996628404114</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1.3652198231979762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1.7521338241090589E-2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8.2609737349569929</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0.39905313582096369</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0.55025354196711351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0.1534065735155421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1.6015427786942347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0.13174394666851086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8.3808983817334237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0.48751236219311167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0.29336905046337591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8.1789097887869033E-2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0.85386653320277262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5.3094181470752844E-2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9.2556049783525509</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0.1100917431192661</c:v>
                </c:pt>
                <c:pt idx="1">
                  <c:v>9.1743119266055051E-3</c:v>
                </c:pt>
                <c:pt idx="2">
                  <c:v>0.21100917431192659</c:v>
                </c:pt>
                <c:pt idx="3">
                  <c:v>0.1376146788990826</c:v>
                </c:pt>
                <c:pt idx="4">
                  <c:v>0</c:v>
                </c:pt>
                <c:pt idx="5">
                  <c:v>0.2660550458715597</c:v>
                </c:pt>
                <c:pt idx="6">
                  <c:v>0.1834862385321101</c:v>
                </c:pt>
                <c:pt idx="7">
                  <c:v>2.7522935779816519E-2</c:v>
                </c:pt>
                <c:pt idx="8">
                  <c:v>5.5045871559633038E-2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0.28333944413568091</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0.13603628342698393</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1.4201994241193105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0.13603628342698393</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2.8010012561006548E-2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8.3518790342017635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0.31417571542264078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0.1535060542035529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1.6025813429086222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0.15350605420355379</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0.16513833025179281</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7.8706185044208059</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0.31661659809421216</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0.8762303188120999</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0.24428646172609092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2.5503158681172771</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0.19964751487398047</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6.8539553431144364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0.2947756550891496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0.44817327986674371</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0.12494735964768822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1.1529779202044477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8.5065975513983787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0.14913695279303596</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0.59624819491597147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0.1662295388774675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1.7354127107721906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0.16622953887746839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7.5720999331428729E-2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6.8058086842490946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8.0764012619325261</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6.3063063063063057E-2</c:v>
                </c:pt>
                <c:pt idx="2">
                  <c:v>0.27027027027027029</c:v>
                </c:pt>
                <c:pt idx="3">
                  <c:v>0.3963963963963964</c:v>
                </c:pt>
                <c:pt idx="4">
                  <c:v>0.27027027027027029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0.31836066031454013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0.12290709833010549</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1.2831326016215456</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0.12290709833010638</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3.922388061542037E-2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7.8404814641573113</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0.11477638030333992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0.58855338483266539</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0.16408428335668912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1.7130165486715612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0.16408428335668823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0.16106755745108359</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7.4669655461199289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0.36487758214837474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0.18605748114045539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1.9424136040190332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0.18605748114045539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0.2904988628168379</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6.2096043900234879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0.1381530594935807</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0.2959798328761245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8.2516964504961265E-2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0.86146535701939442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8.2516964504961265E-2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5.607440766438998E-2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9.0803004686409601</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0.3449409963863781</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0.31809601199802096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8.8682789891958436E-2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0.92583569589691805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8.8682789891958436E-2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3.9023269810670058E-2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9.0624679107593948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0.30151640234202759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0.38267589786184519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0.10668717923759896</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1.1137989564047217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0.10668717923759985</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0.13971481964746779</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8.4458271483183953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0.24222791290306489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9.3416071242002019E-2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0.97525047905758555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5.3271071000249748E-2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8.8423190355420704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0.28618598951302676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0.13363764889760077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1.3951580212561359</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9.9796968177990664E-2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7.8035629002277389</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0.45199937937559209</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0.35747058798810727</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9.9660127292953149E-2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1.0404375349248554</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4.4308130878176755E-2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8.5769654796007337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0.22166726117014157</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0.41098873346988629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0.11458058612346989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1.1962050000810844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0.11458058612347166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0.24756240189041101</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8.4216249634077194</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0.49056430566553733</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0.1630785963883925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1.7025173199567014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0.1630785963883925</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0.37192371685773651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6.682977987311947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0.49152470923264602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0.38428086771853032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0.10713463283404501</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1.1184703082233902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0.10713463283404501</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3.2827274900178338E-2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8.4837178490806409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6.8317605511910928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7.3661481189093436E-2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0.4761220399600079</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0.13273926500206201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1.3857790213383039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0.13273926500206024</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0.17405689472366781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7.6962791108029691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0.32258062612588922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0.58649836991448367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0.16351136056187254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1.7070353162917415</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0.16351136056187165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0.39647130779907158</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7.4777162014872003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0.32091724869462901</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0.65809777899549804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0.18347274049881879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1.9154292798499535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0.18347274049881968</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0.51231034188717395</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7.0067548976447283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0.46124518788119762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0.54875792416068858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0.15298960645313642</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1.5971897019489196</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0.15298960645313642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0.32766353329902032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7.430248151192508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0.19626168224299059</c:v>
                </c:pt>
                <c:pt idx="1">
                  <c:v>8.4112149532710276E-2</c:v>
                </c:pt>
                <c:pt idx="2">
                  <c:v>0.7009345794392523</c:v>
                </c:pt>
                <c:pt idx="3">
                  <c:v>2.803738317757009E-2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0.6782773657542549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1.5675427873425014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0.43701920933675265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4.5624183033657975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0.33051622448368256</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3.2520655376895808</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0.33879394163697985</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0.40100302828424184</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0.11179664617609752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1.1671410635309138</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0.11179664617609752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0.16240368029045804</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8.1274994083295677</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8.1336494704547899</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5.7496044076872366E-2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0.4647775919635837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0.12957651771771594</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1.3527603901414977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0.12957651771771594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0.14892972210796174</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7.3014561177493507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1.9308873858710385E-2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0.29177872527219151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8.1345727114674915E-2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0.84923780547734751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8.1345727114674915E-2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0.29177872527219151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1.7654845825818555E-2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8.9658428231602283</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7.5620692773381748</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0.1683168316831683</c:v>
                </c:pt>
                <c:pt idx="1">
                  <c:v>0.83168316831683176</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0.63888094373764748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0.69165039766853731</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0.1928269597278387</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2.0130859963337535</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0.1928269597278387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0.31727248738880576</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8.355577162123879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0.16400059898456876</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0.97432467211203688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0.27163443402113518</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2.8358248038645488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0.27163443402113518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0.19236876448310714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4.3460067271279437</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0.15249254532353529</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0.41124514727345929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0.11465207237482211</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1.1969513063638182</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0.11465207237482211</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0.1644969542375101</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8.4542543901410276</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0.52015382987262804</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0.41280263906342363</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0.115086289441237</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1.2014844706941723</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0.115086289441237</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0.34032041251921541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8.2520485389862586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3.4064645595655918E-2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0.45441053362770134</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0.12668625936325384</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1.1853440587597692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8.4871269378657477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0.33410871805443154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0.12879144458092462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1.3445643384068013</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0.12879144458092462</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0.16064925625867765</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8.1687083716432678</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0.26269250638747277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0.11799931129671482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1.2318960039805633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0.1179993112967157</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0.14459161919418051</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8.1573999936751989</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0.25531333049611948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9.8189647340232611E-2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1.0250859336503595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9.8189647340232611E-2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0.17880884581031609</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8.6452630679934543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0.49624986571946117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0.14710386411696774</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1.5357433902314384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0.14710386411696685</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0.52764637402718328</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2.6372924923672159E-2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7.2325115202052936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6.3913942254057332E-2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0.57017283046339173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0.15895992222122768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1.6595189482503603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0.15895992222122768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0.16397432361341568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6.6047042685220863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0.49074074074074081</c:v>
                </c:pt>
                <c:pt idx="1">
                  <c:v>0.5</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0.61581906921316776</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0.51767292638941509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0.14432334148229842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1.5067151299391943</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0.14432334148229664</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8.5073361208401366E-2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8.1288096782781629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0.25165253444206304</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0.50846965447778025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0.14175753808183522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1.4799285078708557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0.14175753808183522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0.30829851661673224</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7.6179851364854594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0.6336785254127113</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0.38044009450490268</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0.10606385397772566</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1.1072915294682373</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0.10606385397772478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0.38044009450490179</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9.0930220557936536E-2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7.9688918898334373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0.56478157627907155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0.19888354804778796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2.0763159157893076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0.19888354804778885</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0.71337475470824252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0.2863544514449714</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5.4496821998532248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6.7954872839164127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0.82290642950178228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0.2360648500557545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2.4644834132353992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0.23606485005575362</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0.37445431407549368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5.2733773651617799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0.14357298880480585</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0.13871600540006224</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1.448175339861006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0.13871600540006312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0.15517855676054104</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7.9891419303353608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0.56941417079128964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0.16971797295482904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1.771831465702423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9.2647076149194874E-2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7.1239425562520973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632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RXK | Sandwell and West Birmingham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343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RXK | Sandwell and West Birmingham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343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RXK | Sandwell and West Birmingham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Sandwell and West Birmingham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32726338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408848477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67057335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690262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46691888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49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6630107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7140985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6738851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9126327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1247844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3079607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0520335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3918652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7706148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5520571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7064739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4619928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7194291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7145967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3632871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537816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3984629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7973732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5600925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6625126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9863428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9829633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519388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0361907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5999693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4229494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2483010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9479695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3078558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42444445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3535577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7117680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6458583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66456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0689424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42787270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45694445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86592767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26224650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0299138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213028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7144395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8916859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8920145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G10. Did a midwife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05294134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59765822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08332670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32148943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Sandwell and West Birmingham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Antenatal check ups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enough support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a:solidFill>
                  <a:prstClr val="black"/>
                </a:solidFill>
                <a:latin typeface="Arial"/>
              </a:rPr>
              <a:t>Being given the advice needed when they contacted the triage line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Feelings about the length of time they waited before being seen by a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403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Sandwell and West Birmingham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6914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23767196"/>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40657311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581055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49617732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7253453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8226932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8046441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09237650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47945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65015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17430440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58837623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65176525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7040816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6029568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9060780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33647293"/>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80353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36234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60581993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521434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306819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73355392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801168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66957944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0409472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1959925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69533197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76278784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9330655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1790166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136329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340294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30603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343339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78255682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77266427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6668203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8597831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12975347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9470118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40589590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489687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0351482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89281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159285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45689514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2097097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93535728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7252523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42836154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21480242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7305655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03890451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4266448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2658697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58506662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23132618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59820374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655865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4269164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8682196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2659730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868829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41665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4087092539"/>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19703166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2255804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9912906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7275442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0957416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3954224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7021821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909566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8961119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18323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20264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29608456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42051423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6782057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89852537"/>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7144365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961585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62894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6327337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7902112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03823838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0374289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8998096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10216726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73936107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52413842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40653547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5573095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03213430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2310829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96128831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9235276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6298460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3303462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6891530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6552523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1455125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3546745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84592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79236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14099975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5469629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57509941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8705020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17035556"/>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05780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02450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04226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303785943"/>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1801099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7444783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7134902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4074599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0385491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5447164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12401920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23625302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10130119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4500364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8371107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6667414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054863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6748162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86484525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6603726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066174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7484307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6166427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74415954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2510818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7051909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67015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84122179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00524231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67655603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40059009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3037785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2214722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6392243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9085752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8424925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3761725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2206995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9371214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1361035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6566357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40887135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7476708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9869349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5948473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822579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2229506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9146003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8256792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6880918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9069108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9272476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8873148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9540392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48487956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31491000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42359223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9982103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0718353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3714216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5503492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2737588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8255505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5472255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442385529"/>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79148015"/>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982446308"/>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06417012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50%</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521580005"/>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5821044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66931655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8417965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7590615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7057215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9283430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2135462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9165990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513529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0688735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5540967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40836557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7196706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641293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950380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5644447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1257925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2689271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4210901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6164799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6910738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9522262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1688985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6471592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4526920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652230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2776270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8162349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8250079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7673457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9747806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2473744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1394538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6015584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16842</Words>
  <Application>Microsoft Office PowerPoint</Application>
  <PresentationFormat>Widescreen</PresentationFormat>
  <Paragraphs>1954</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Sandwell and West Birmingham Hospitals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2025-11-28T20:25:19Z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